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9" r:id="rId3"/>
    <p:sldId id="270" r:id="rId4"/>
    <p:sldId id="271" r:id="rId5"/>
    <p:sldId id="273" r:id="rId6"/>
    <p:sldId id="274" r:id="rId7"/>
    <p:sldId id="272" r:id="rId8"/>
    <p:sldId id="269" r:id="rId9"/>
    <p:sldId id="263" r:id="rId10"/>
    <p:sldId id="27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48A25C-92D4-488D-BBB2-78AF2D5CC26D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F40FF6-7554-469C-8423-722C2B68227B}">
      <dgm:prSet custT="1"/>
      <dgm:spPr/>
      <dgm:t>
        <a:bodyPr/>
        <a:lstStyle/>
        <a:p>
          <a:pPr algn="ctr"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• построение образовательной деятельности на основе взаимодействия взрослых с детьми, ориентированного на интересы и возможности каждого ребенка;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9B339CE-4C66-41D5-9053-3D983BC3DCE9}" type="parTrans" cxnId="{FBF0C657-C7C8-4201-A90D-D14FB098AFE2}">
      <dgm:prSet/>
      <dgm:spPr/>
      <dgm:t>
        <a:bodyPr/>
        <a:lstStyle/>
        <a:p>
          <a:endParaRPr lang="ru-RU"/>
        </a:p>
      </dgm:t>
    </dgm:pt>
    <dgm:pt modelId="{A9B9A6DC-E64F-43FF-B33C-FB3D8F8B906E}" type="sibTrans" cxnId="{FBF0C657-C7C8-4201-A90D-D14FB098AFE2}">
      <dgm:prSet/>
      <dgm:spPr/>
      <dgm:t>
        <a:bodyPr/>
        <a:lstStyle/>
        <a:p>
          <a:endParaRPr lang="ru-RU"/>
        </a:p>
      </dgm:t>
    </dgm:pt>
    <dgm:pt modelId="{311EA229-96C5-4369-962A-ED0119E5BDB8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• развитие любознательности, познавательной мотивации и образовательной активности;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0613CED-7452-42F0-AB09-0C0949DF9852}" type="parTrans" cxnId="{97078A78-ACCA-42F8-B056-10907271916D}">
      <dgm:prSet/>
      <dgm:spPr/>
      <dgm:t>
        <a:bodyPr/>
        <a:lstStyle/>
        <a:p>
          <a:endParaRPr lang="ru-RU"/>
        </a:p>
      </dgm:t>
    </dgm:pt>
    <dgm:pt modelId="{8B8320A0-1A1F-490B-BA68-0C5E9D157B2F}" type="sibTrans" cxnId="{97078A78-ACCA-42F8-B056-10907271916D}">
      <dgm:prSet/>
      <dgm:spPr/>
      <dgm:t>
        <a:bodyPr/>
        <a:lstStyle/>
        <a:p>
          <a:endParaRPr lang="ru-RU"/>
        </a:p>
      </dgm:t>
    </dgm:pt>
    <dgm:pt modelId="{12E40910-AF8B-4488-8C42-24C797235E38}">
      <dgm:prSet custT="1"/>
      <dgm:spPr/>
      <dgm:t>
        <a:bodyPr/>
        <a:lstStyle/>
        <a:p>
          <a:pPr rtl="0"/>
          <a:r>
            <a:rPr lang="ru-RU" sz="2400" dirty="0" smtClean="0"/>
            <a:t>• </a:t>
          </a:r>
          <a:r>
            <a:rPr lang="ru-RU" sz="2000" dirty="0" smtClean="0"/>
            <a:t>развитие воображения, творческой инициативы, в том числе речевой;</a:t>
          </a:r>
          <a:endParaRPr lang="ru-RU" sz="2000" dirty="0"/>
        </a:p>
      </dgm:t>
    </dgm:pt>
    <dgm:pt modelId="{C621B934-F63C-44EC-A920-4113CE89E61E}" type="parTrans" cxnId="{6E94EF52-3F32-476E-8DB9-821A990382EA}">
      <dgm:prSet/>
      <dgm:spPr/>
      <dgm:t>
        <a:bodyPr/>
        <a:lstStyle/>
        <a:p>
          <a:endParaRPr lang="ru-RU"/>
        </a:p>
      </dgm:t>
    </dgm:pt>
    <dgm:pt modelId="{C41D5C09-D0EA-41B9-9129-2D99DCB595FA}" type="sibTrans" cxnId="{6E94EF52-3F32-476E-8DB9-821A990382EA}">
      <dgm:prSet/>
      <dgm:spPr/>
      <dgm:t>
        <a:bodyPr/>
        <a:lstStyle/>
        <a:p>
          <a:endParaRPr lang="ru-RU"/>
        </a:p>
      </dgm:t>
    </dgm:pt>
    <dgm:pt modelId="{38BA0387-9337-450D-B430-332962BA1361}">
      <dgm:prSet custT="1"/>
      <dgm:spPr/>
      <dgm:t>
        <a:bodyPr/>
        <a:lstStyle/>
        <a:p>
          <a:pPr rtl="0"/>
          <a:r>
            <a:rPr lang="ru-RU" sz="2000" dirty="0" smtClean="0"/>
            <a:t>• возможность выбора детьми материалов, видов работы, участников совместной деятельности и общения;</a:t>
          </a:r>
          <a:endParaRPr lang="ru-RU" sz="2000" dirty="0"/>
        </a:p>
      </dgm:t>
    </dgm:pt>
    <dgm:pt modelId="{35F3E816-098B-413F-8F07-E6A90690E225}" type="parTrans" cxnId="{E45C8948-685D-4B11-AF8E-FD8109A1C64A}">
      <dgm:prSet/>
      <dgm:spPr/>
      <dgm:t>
        <a:bodyPr/>
        <a:lstStyle/>
        <a:p>
          <a:endParaRPr lang="ru-RU"/>
        </a:p>
      </dgm:t>
    </dgm:pt>
    <dgm:pt modelId="{6B89598A-95FB-4F03-80FC-A609D41C8666}" type="sibTrans" cxnId="{E45C8948-685D-4B11-AF8E-FD8109A1C64A}">
      <dgm:prSet/>
      <dgm:spPr/>
      <dgm:t>
        <a:bodyPr/>
        <a:lstStyle/>
        <a:p>
          <a:endParaRPr lang="ru-RU"/>
        </a:p>
      </dgm:t>
    </dgm:pt>
    <dgm:pt modelId="{0D241594-D48D-4111-8509-34A7776446C1}">
      <dgm:prSet custT="1"/>
      <dgm:spPr/>
      <dgm:t>
        <a:bodyPr/>
        <a:lstStyle/>
        <a:p>
          <a:pPr rtl="0"/>
          <a:r>
            <a:rPr lang="ru-RU" sz="2000" dirty="0" smtClean="0"/>
            <a:t>• создание </a:t>
          </a:r>
          <a:r>
            <a:rPr lang="ru-RU" sz="2000" b="0" dirty="0" smtClean="0"/>
            <a:t>условий </a:t>
          </a:r>
          <a:r>
            <a:rPr lang="ru-RU" sz="2000" dirty="0" smtClean="0"/>
            <a:t>для участия родителей в образовательной деятельности.</a:t>
          </a:r>
          <a:endParaRPr lang="ru-RU" sz="2000" dirty="0"/>
        </a:p>
      </dgm:t>
    </dgm:pt>
    <dgm:pt modelId="{68BB5110-0983-4CE9-94D9-044BAC1F5114}" type="parTrans" cxnId="{E61567DD-461A-45EF-93CD-3EAAB800A9CB}">
      <dgm:prSet/>
      <dgm:spPr/>
      <dgm:t>
        <a:bodyPr/>
        <a:lstStyle/>
        <a:p>
          <a:endParaRPr lang="ru-RU"/>
        </a:p>
      </dgm:t>
    </dgm:pt>
    <dgm:pt modelId="{7896860F-1FAF-4F0B-B1DE-09DC47221836}" type="sibTrans" cxnId="{E61567DD-461A-45EF-93CD-3EAAB800A9CB}">
      <dgm:prSet/>
      <dgm:spPr/>
      <dgm:t>
        <a:bodyPr/>
        <a:lstStyle/>
        <a:p>
          <a:endParaRPr lang="ru-RU"/>
        </a:p>
      </dgm:t>
    </dgm:pt>
    <dgm:pt modelId="{F4C03D37-1144-40F2-BF2D-9FA7E9539C16}" type="pres">
      <dgm:prSet presAssocID="{1B48A25C-92D4-488D-BBB2-78AF2D5CC2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AEA4FF-717E-46A7-B968-BF07B8473D61}" type="pres">
      <dgm:prSet presAssocID="{0D241594-D48D-4111-8509-34A7776446C1}" presName="boxAndChildren" presStyleCnt="0"/>
      <dgm:spPr/>
    </dgm:pt>
    <dgm:pt modelId="{EAB045A3-304C-4C34-AD49-A125CC468E61}" type="pres">
      <dgm:prSet presAssocID="{0D241594-D48D-4111-8509-34A7776446C1}" presName="parentTextBox" presStyleLbl="node1" presStyleIdx="0" presStyleCnt="5"/>
      <dgm:spPr/>
      <dgm:t>
        <a:bodyPr/>
        <a:lstStyle/>
        <a:p>
          <a:endParaRPr lang="ru-RU"/>
        </a:p>
      </dgm:t>
    </dgm:pt>
    <dgm:pt modelId="{7A5F0025-5722-45D2-A1CD-361758C7F500}" type="pres">
      <dgm:prSet presAssocID="{6B89598A-95FB-4F03-80FC-A609D41C8666}" presName="sp" presStyleCnt="0"/>
      <dgm:spPr/>
    </dgm:pt>
    <dgm:pt modelId="{783316D1-9032-42E9-A886-7993A03FDAD0}" type="pres">
      <dgm:prSet presAssocID="{38BA0387-9337-450D-B430-332962BA1361}" presName="arrowAndChildren" presStyleCnt="0"/>
      <dgm:spPr/>
    </dgm:pt>
    <dgm:pt modelId="{269C08C6-F5CE-4D9E-98E0-79AEF4F772CA}" type="pres">
      <dgm:prSet presAssocID="{38BA0387-9337-450D-B430-332962BA1361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564F7F41-2000-456E-B90B-E0F69BA299B5}" type="pres">
      <dgm:prSet presAssocID="{C41D5C09-D0EA-41B9-9129-2D99DCB595FA}" presName="sp" presStyleCnt="0"/>
      <dgm:spPr/>
    </dgm:pt>
    <dgm:pt modelId="{E441EEAE-390A-4B4D-8D06-29B76F784DA8}" type="pres">
      <dgm:prSet presAssocID="{12E40910-AF8B-4488-8C42-24C797235E38}" presName="arrowAndChildren" presStyleCnt="0"/>
      <dgm:spPr/>
    </dgm:pt>
    <dgm:pt modelId="{BE4519D5-0878-4C0F-8630-D1DCE8AFCF65}" type="pres">
      <dgm:prSet presAssocID="{12E40910-AF8B-4488-8C42-24C797235E38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E247C32C-3F6B-4FCE-BEDB-8C7BD8156DBA}" type="pres">
      <dgm:prSet presAssocID="{8B8320A0-1A1F-490B-BA68-0C5E9D157B2F}" presName="sp" presStyleCnt="0"/>
      <dgm:spPr/>
    </dgm:pt>
    <dgm:pt modelId="{A6DB785C-F8A7-4300-BC3A-D259E596A5EB}" type="pres">
      <dgm:prSet presAssocID="{311EA229-96C5-4369-962A-ED0119E5BDB8}" presName="arrowAndChildren" presStyleCnt="0"/>
      <dgm:spPr/>
    </dgm:pt>
    <dgm:pt modelId="{2C148A55-C72D-4408-BDF4-5FA980B6FFB8}" type="pres">
      <dgm:prSet presAssocID="{311EA229-96C5-4369-962A-ED0119E5BDB8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697F955C-2E85-49FC-AA76-FE0C1758C4DE}" type="pres">
      <dgm:prSet presAssocID="{A9B9A6DC-E64F-43FF-B33C-FB3D8F8B906E}" presName="sp" presStyleCnt="0"/>
      <dgm:spPr/>
    </dgm:pt>
    <dgm:pt modelId="{C71701A6-DA4C-4A73-8758-864E46639E86}" type="pres">
      <dgm:prSet presAssocID="{C4F40FF6-7554-469C-8423-722C2B68227B}" presName="arrowAndChildren" presStyleCnt="0"/>
      <dgm:spPr/>
    </dgm:pt>
    <dgm:pt modelId="{324EF916-A214-4338-AC29-AECC4BA244D8}" type="pres">
      <dgm:prSet presAssocID="{C4F40FF6-7554-469C-8423-722C2B68227B}" presName="parentTextArrow" presStyleLbl="node1" presStyleIdx="4" presStyleCnt="5" custScaleY="146711" custLinFactNeighborX="21899" custLinFactNeighborY="15416"/>
      <dgm:spPr/>
      <dgm:t>
        <a:bodyPr/>
        <a:lstStyle/>
        <a:p>
          <a:endParaRPr lang="ru-RU"/>
        </a:p>
      </dgm:t>
    </dgm:pt>
  </dgm:ptLst>
  <dgm:cxnLst>
    <dgm:cxn modelId="{6E94EF52-3F32-476E-8DB9-821A990382EA}" srcId="{1B48A25C-92D4-488D-BBB2-78AF2D5CC26D}" destId="{12E40910-AF8B-4488-8C42-24C797235E38}" srcOrd="2" destOrd="0" parTransId="{C621B934-F63C-44EC-A920-4113CE89E61E}" sibTransId="{C41D5C09-D0EA-41B9-9129-2D99DCB595FA}"/>
    <dgm:cxn modelId="{1E2F0948-119A-4ADB-95B9-F911C2A5C75C}" type="presOf" srcId="{311EA229-96C5-4369-962A-ED0119E5BDB8}" destId="{2C148A55-C72D-4408-BDF4-5FA980B6FFB8}" srcOrd="0" destOrd="0" presId="urn:microsoft.com/office/officeart/2005/8/layout/process4"/>
    <dgm:cxn modelId="{2108E222-F6CD-4211-ACF6-BD158DAE5A28}" type="presOf" srcId="{1B48A25C-92D4-488D-BBB2-78AF2D5CC26D}" destId="{F4C03D37-1144-40F2-BF2D-9FA7E9539C16}" srcOrd="0" destOrd="0" presId="urn:microsoft.com/office/officeart/2005/8/layout/process4"/>
    <dgm:cxn modelId="{E61567DD-461A-45EF-93CD-3EAAB800A9CB}" srcId="{1B48A25C-92D4-488D-BBB2-78AF2D5CC26D}" destId="{0D241594-D48D-4111-8509-34A7776446C1}" srcOrd="4" destOrd="0" parTransId="{68BB5110-0983-4CE9-94D9-044BAC1F5114}" sibTransId="{7896860F-1FAF-4F0B-B1DE-09DC47221836}"/>
    <dgm:cxn modelId="{84107A5C-AF58-4D3E-A4B9-B6327EF939D9}" type="presOf" srcId="{38BA0387-9337-450D-B430-332962BA1361}" destId="{269C08C6-F5CE-4D9E-98E0-79AEF4F772CA}" srcOrd="0" destOrd="0" presId="urn:microsoft.com/office/officeart/2005/8/layout/process4"/>
    <dgm:cxn modelId="{E45C8948-685D-4B11-AF8E-FD8109A1C64A}" srcId="{1B48A25C-92D4-488D-BBB2-78AF2D5CC26D}" destId="{38BA0387-9337-450D-B430-332962BA1361}" srcOrd="3" destOrd="0" parTransId="{35F3E816-098B-413F-8F07-E6A90690E225}" sibTransId="{6B89598A-95FB-4F03-80FC-A609D41C8666}"/>
    <dgm:cxn modelId="{8E1D1254-D245-4A50-BFBB-D3D0F847F099}" type="presOf" srcId="{12E40910-AF8B-4488-8C42-24C797235E38}" destId="{BE4519D5-0878-4C0F-8630-D1DCE8AFCF65}" srcOrd="0" destOrd="0" presId="urn:microsoft.com/office/officeart/2005/8/layout/process4"/>
    <dgm:cxn modelId="{97078A78-ACCA-42F8-B056-10907271916D}" srcId="{1B48A25C-92D4-488D-BBB2-78AF2D5CC26D}" destId="{311EA229-96C5-4369-962A-ED0119E5BDB8}" srcOrd="1" destOrd="0" parTransId="{A0613CED-7452-42F0-AB09-0C0949DF9852}" sibTransId="{8B8320A0-1A1F-490B-BA68-0C5E9D157B2F}"/>
    <dgm:cxn modelId="{FBF0C657-C7C8-4201-A90D-D14FB098AFE2}" srcId="{1B48A25C-92D4-488D-BBB2-78AF2D5CC26D}" destId="{C4F40FF6-7554-469C-8423-722C2B68227B}" srcOrd="0" destOrd="0" parTransId="{D9B339CE-4C66-41D5-9053-3D983BC3DCE9}" sibTransId="{A9B9A6DC-E64F-43FF-B33C-FB3D8F8B906E}"/>
    <dgm:cxn modelId="{E5CD000F-B09F-45B7-92E6-8AF1DEA79D3A}" type="presOf" srcId="{C4F40FF6-7554-469C-8423-722C2B68227B}" destId="{324EF916-A214-4338-AC29-AECC4BA244D8}" srcOrd="0" destOrd="0" presId="urn:microsoft.com/office/officeart/2005/8/layout/process4"/>
    <dgm:cxn modelId="{8D2955A5-7BCA-4AE4-A918-FC2A5101BD4E}" type="presOf" srcId="{0D241594-D48D-4111-8509-34A7776446C1}" destId="{EAB045A3-304C-4C34-AD49-A125CC468E61}" srcOrd="0" destOrd="0" presId="urn:microsoft.com/office/officeart/2005/8/layout/process4"/>
    <dgm:cxn modelId="{F0C080AE-59BC-4DB5-94CC-C72B211551CD}" type="presParOf" srcId="{F4C03D37-1144-40F2-BF2D-9FA7E9539C16}" destId="{04AEA4FF-717E-46A7-B968-BF07B8473D61}" srcOrd="0" destOrd="0" presId="urn:microsoft.com/office/officeart/2005/8/layout/process4"/>
    <dgm:cxn modelId="{758FAEA4-1941-474E-AF52-892100E4BDDF}" type="presParOf" srcId="{04AEA4FF-717E-46A7-B968-BF07B8473D61}" destId="{EAB045A3-304C-4C34-AD49-A125CC468E61}" srcOrd="0" destOrd="0" presId="urn:microsoft.com/office/officeart/2005/8/layout/process4"/>
    <dgm:cxn modelId="{AEBB7749-DECA-41A5-855C-E89370B11665}" type="presParOf" srcId="{F4C03D37-1144-40F2-BF2D-9FA7E9539C16}" destId="{7A5F0025-5722-45D2-A1CD-361758C7F500}" srcOrd="1" destOrd="0" presId="urn:microsoft.com/office/officeart/2005/8/layout/process4"/>
    <dgm:cxn modelId="{33326C6E-8633-43A5-9842-5AD477C8CFFC}" type="presParOf" srcId="{F4C03D37-1144-40F2-BF2D-9FA7E9539C16}" destId="{783316D1-9032-42E9-A886-7993A03FDAD0}" srcOrd="2" destOrd="0" presId="urn:microsoft.com/office/officeart/2005/8/layout/process4"/>
    <dgm:cxn modelId="{2452DE1D-FBE1-4501-B287-0F8DE7476413}" type="presParOf" srcId="{783316D1-9032-42E9-A886-7993A03FDAD0}" destId="{269C08C6-F5CE-4D9E-98E0-79AEF4F772CA}" srcOrd="0" destOrd="0" presId="urn:microsoft.com/office/officeart/2005/8/layout/process4"/>
    <dgm:cxn modelId="{C8482301-4236-49A2-89F7-BB8D182D430F}" type="presParOf" srcId="{F4C03D37-1144-40F2-BF2D-9FA7E9539C16}" destId="{564F7F41-2000-456E-B90B-E0F69BA299B5}" srcOrd="3" destOrd="0" presId="urn:microsoft.com/office/officeart/2005/8/layout/process4"/>
    <dgm:cxn modelId="{AB43FE8E-CBDA-4534-AA02-8468E2EC9CE9}" type="presParOf" srcId="{F4C03D37-1144-40F2-BF2D-9FA7E9539C16}" destId="{E441EEAE-390A-4B4D-8D06-29B76F784DA8}" srcOrd="4" destOrd="0" presId="urn:microsoft.com/office/officeart/2005/8/layout/process4"/>
    <dgm:cxn modelId="{D94439FB-B22C-4244-BF44-F6D1475A818E}" type="presParOf" srcId="{E441EEAE-390A-4B4D-8D06-29B76F784DA8}" destId="{BE4519D5-0878-4C0F-8630-D1DCE8AFCF65}" srcOrd="0" destOrd="0" presId="urn:microsoft.com/office/officeart/2005/8/layout/process4"/>
    <dgm:cxn modelId="{73F432A5-04A4-4D33-B920-D77E8E3E0769}" type="presParOf" srcId="{F4C03D37-1144-40F2-BF2D-9FA7E9539C16}" destId="{E247C32C-3F6B-4FCE-BEDB-8C7BD8156DBA}" srcOrd="5" destOrd="0" presId="urn:microsoft.com/office/officeart/2005/8/layout/process4"/>
    <dgm:cxn modelId="{F82B5EC6-A042-4304-BEBD-B46DF9EA237A}" type="presParOf" srcId="{F4C03D37-1144-40F2-BF2D-9FA7E9539C16}" destId="{A6DB785C-F8A7-4300-BC3A-D259E596A5EB}" srcOrd="6" destOrd="0" presId="urn:microsoft.com/office/officeart/2005/8/layout/process4"/>
    <dgm:cxn modelId="{82C2F95F-A161-49F8-9018-A2EFD90B1A2F}" type="presParOf" srcId="{A6DB785C-F8A7-4300-BC3A-D259E596A5EB}" destId="{2C148A55-C72D-4408-BDF4-5FA980B6FFB8}" srcOrd="0" destOrd="0" presId="urn:microsoft.com/office/officeart/2005/8/layout/process4"/>
    <dgm:cxn modelId="{CBFA29AA-ED19-4151-8154-AE384E609D03}" type="presParOf" srcId="{F4C03D37-1144-40F2-BF2D-9FA7E9539C16}" destId="{697F955C-2E85-49FC-AA76-FE0C1758C4DE}" srcOrd="7" destOrd="0" presId="urn:microsoft.com/office/officeart/2005/8/layout/process4"/>
    <dgm:cxn modelId="{DD5125F0-C8B6-4D6C-A6FB-BFF698D4EA37}" type="presParOf" srcId="{F4C03D37-1144-40F2-BF2D-9FA7E9539C16}" destId="{C71701A6-DA4C-4A73-8758-864E46639E86}" srcOrd="8" destOrd="0" presId="urn:microsoft.com/office/officeart/2005/8/layout/process4"/>
    <dgm:cxn modelId="{0D1AAD63-FBAC-4468-B149-812018EAB55E}" type="presParOf" srcId="{C71701A6-DA4C-4A73-8758-864E46639E86}" destId="{324EF916-A214-4338-AC29-AECC4BA244D8}" srcOrd="0" destOrd="0" presId="urn:microsoft.com/office/officeart/2005/8/layout/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794B33-5FCF-4208-9B03-406B06F5CAC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56622B8-0556-4542-84AB-39FCB4BB722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Georgia" panose="02040502050405020303" pitchFamily="18" charset="0"/>
            </a:rPr>
            <a:t>тема</a:t>
          </a:r>
          <a:endParaRPr lang="ru-RU" sz="2400" b="1" dirty="0">
            <a:solidFill>
              <a:srgbClr val="C00000"/>
            </a:solidFill>
            <a:latin typeface="Georgia" panose="02040502050405020303" pitchFamily="18" charset="0"/>
          </a:endParaRPr>
        </a:p>
      </dgm:t>
    </dgm:pt>
    <dgm:pt modelId="{213F1934-C66C-4736-9516-97E55F913597}" type="parTrans" cxnId="{E7CB35C3-38A4-4838-BBEE-435B34CEAD0E}">
      <dgm:prSet/>
      <dgm:spPr/>
      <dgm:t>
        <a:bodyPr/>
        <a:lstStyle/>
        <a:p>
          <a:endParaRPr lang="ru-RU"/>
        </a:p>
      </dgm:t>
    </dgm:pt>
    <dgm:pt modelId="{AD411F6C-97E0-40CD-BA71-BAE76FBE5A59}" type="sibTrans" cxnId="{E7CB35C3-38A4-4838-BBEE-435B34CEAD0E}">
      <dgm:prSet/>
      <dgm:spPr/>
      <dgm:t>
        <a:bodyPr/>
        <a:lstStyle/>
        <a:p>
          <a:endParaRPr lang="ru-RU"/>
        </a:p>
      </dgm:t>
    </dgm:pt>
    <dgm:pt modelId="{5B7EABEC-95BB-44E7-BFD9-7F2D4717F18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Georgia" panose="02040502050405020303" pitchFamily="18" charset="0"/>
            </a:rPr>
            <a:t>план</a:t>
          </a:r>
          <a:endParaRPr lang="ru-RU" sz="2400" b="1" dirty="0">
            <a:solidFill>
              <a:srgbClr val="C00000"/>
            </a:solidFill>
            <a:latin typeface="Georgia" panose="02040502050405020303" pitchFamily="18" charset="0"/>
          </a:endParaRPr>
        </a:p>
      </dgm:t>
    </dgm:pt>
    <dgm:pt modelId="{73961839-F742-41B7-8E2F-5A34D6E83433}" type="parTrans" cxnId="{CAD35D13-F6EF-40A5-8CFE-06EBD8385F27}">
      <dgm:prSet/>
      <dgm:spPr/>
      <dgm:t>
        <a:bodyPr/>
        <a:lstStyle/>
        <a:p>
          <a:endParaRPr lang="ru-RU"/>
        </a:p>
      </dgm:t>
    </dgm:pt>
    <dgm:pt modelId="{8B7CEB2D-8211-49F0-A6BD-01AF37FF242A}" type="sibTrans" cxnId="{CAD35D13-F6EF-40A5-8CFE-06EBD8385F27}">
      <dgm:prSet/>
      <dgm:spPr/>
      <dgm:t>
        <a:bodyPr/>
        <a:lstStyle/>
        <a:p>
          <a:endParaRPr lang="ru-RU"/>
        </a:p>
      </dgm:t>
    </dgm:pt>
    <dgm:pt modelId="{B2B5EF92-E858-46DB-8A69-63CF53BFE39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Georgia" panose="02040502050405020303" pitchFamily="18" charset="0"/>
            </a:rPr>
            <a:t>макет</a:t>
          </a:r>
          <a:endParaRPr lang="ru-RU" sz="2400" b="1" dirty="0">
            <a:solidFill>
              <a:srgbClr val="C00000"/>
            </a:solidFill>
            <a:latin typeface="Georgia" panose="02040502050405020303" pitchFamily="18" charset="0"/>
          </a:endParaRPr>
        </a:p>
      </dgm:t>
    </dgm:pt>
    <dgm:pt modelId="{5B795851-50D8-452C-96EF-5B8C4206D6BD}" type="parTrans" cxnId="{43B00797-88F3-48E9-A9BB-53EB18FF0915}">
      <dgm:prSet/>
      <dgm:spPr/>
      <dgm:t>
        <a:bodyPr/>
        <a:lstStyle/>
        <a:p>
          <a:endParaRPr lang="ru-RU"/>
        </a:p>
      </dgm:t>
    </dgm:pt>
    <dgm:pt modelId="{598D29B9-7CA4-4036-AF9A-80CE34DA61C5}" type="sibTrans" cxnId="{43B00797-88F3-48E9-A9BB-53EB18FF0915}">
      <dgm:prSet/>
      <dgm:spPr/>
      <dgm:t>
        <a:bodyPr/>
        <a:lstStyle/>
        <a:p>
          <a:endParaRPr lang="ru-RU"/>
        </a:p>
      </dgm:t>
    </dgm:pt>
    <dgm:pt modelId="{87088D11-FF81-4B20-91E0-BC18557FE4D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Georgia" panose="02040502050405020303" pitchFamily="18" charset="0"/>
            </a:rPr>
            <a:t>оформление</a:t>
          </a:r>
          <a:endParaRPr lang="ru-RU" sz="2000" b="1" dirty="0">
            <a:solidFill>
              <a:srgbClr val="C00000"/>
            </a:solidFill>
            <a:latin typeface="Georgia" panose="02040502050405020303" pitchFamily="18" charset="0"/>
          </a:endParaRPr>
        </a:p>
      </dgm:t>
    </dgm:pt>
    <dgm:pt modelId="{E45E4392-6795-42D7-A51B-0AAD381C1DE6}" type="parTrans" cxnId="{23FB3769-F1B7-45D6-A1DF-2B95213B9507}">
      <dgm:prSet/>
      <dgm:spPr/>
      <dgm:t>
        <a:bodyPr/>
        <a:lstStyle/>
        <a:p>
          <a:endParaRPr lang="ru-RU"/>
        </a:p>
      </dgm:t>
    </dgm:pt>
    <dgm:pt modelId="{2A89059C-3B0E-4B05-8BEF-FAA3204ED84B}" type="sibTrans" cxnId="{23FB3769-F1B7-45D6-A1DF-2B95213B9507}">
      <dgm:prSet/>
      <dgm:spPr/>
      <dgm:t>
        <a:bodyPr/>
        <a:lstStyle/>
        <a:p>
          <a:endParaRPr lang="ru-RU"/>
        </a:p>
      </dgm:t>
    </dgm:pt>
    <dgm:pt modelId="{8404661E-6843-4512-819F-49C603727E3B}" type="pres">
      <dgm:prSet presAssocID="{C3794B33-5FCF-4208-9B03-406B06F5CAC6}" presName="arrowDiagram" presStyleCnt="0">
        <dgm:presLayoutVars>
          <dgm:chMax val="5"/>
          <dgm:dir/>
          <dgm:resizeHandles val="exact"/>
        </dgm:presLayoutVars>
      </dgm:prSet>
      <dgm:spPr/>
    </dgm:pt>
    <dgm:pt modelId="{876FBAA1-712F-4EDC-8D03-060C9CB98717}" type="pres">
      <dgm:prSet presAssocID="{C3794B33-5FCF-4208-9B03-406B06F5CAC6}" presName="arrow" presStyleLbl="bgShp" presStyleIdx="0" presStyleCnt="1" custLinFactNeighborX="-4310" custLinFactNeighborY="-32216"/>
      <dgm:spPr>
        <a:gradFill flip="none" rotWithShape="0">
          <a:gsLst>
            <a:gs pos="0">
              <a:srgbClr val="F4BA52">
                <a:shade val="30000"/>
                <a:satMod val="115000"/>
              </a:srgbClr>
            </a:gs>
            <a:gs pos="50000">
              <a:srgbClr val="F4BA52">
                <a:shade val="67500"/>
                <a:satMod val="115000"/>
              </a:srgbClr>
            </a:gs>
            <a:gs pos="100000">
              <a:srgbClr val="F4BA52">
                <a:shade val="100000"/>
                <a:satMod val="115000"/>
              </a:srgbClr>
            </a:gs>
          </a:gsLst>
          <a:lin ang="18900000" scaled="1"/>
          <a:tileRect/>
        </a:gradFill>
        <a:ln w="38100">
          <a:solidFill>
            <a:srgbClr val="7030A0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C0501656-4838-4F80-9061-B0C807FC2E17}" type="pres">
      <dgm:prSet presAssocID="{C3794B33-5FCF-4208-9B03-406B06F5CAC6}" presName="arrowDiagram4" presStyleCnt="0"/>
      <dgm:spPr/>
    </dgm:pt>
    <dgm:pt modelId="{0E4581CF-E991-4634-8840-A5447073BD5F}" type="pres">
      <dgm:prSet presAssocID="{556622B8-0556-4542-84AB-39FCB4BB722B}" presName="bullet4a" presStyleLbl="node1" presStyleIdx="0" presStyleCnt="4" custScaleX="213562" custScaleY="210110" custLinFactNeighborX="59114" custLinFactNeighborY="-44883"/>
      <dgm:spPr>
        <a:solidFill>
          <a:srgbClr val="F63245"/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B7236E45-B683-4B0A-8DFD-73166E40F348}" type="pres">
      <dgm:prSet presAssocID="{556622B8-0556-4542-84AB-39FCB4BB722B}" presName="textBox4a" presStyleLbl="revTx" presStyleIdx="0" presStyleCnt="4" custLinFactNeighborX="8420" custLinFactNeighborY="8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0525E-FD3D-4EBC-9236-A76A1C9A1797}" type="pres">
      <dgm:prSet presAssocID="{5B7EABEC-95BB-44E7-BFD9-7F2D4717F183}" presName="bullet4b" presStyleLbl="node1" presStyleIdx="1" presStyleCnt="4" custScaleX="199924" custScaleY="202599" custLinFactX="-69261" custLinFactY="9168" custLinFactNeighborX="-100000" custLinFactNeighborY="100000"/>
      <dgm:spPr>
        <a:solidFill>
          <a:srgbClr val="FAD434"/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11066A49-79DE-446D-B1AE-F93341428816}" type="pres">
      <dgm:prSet presAssocID="{5B7EABEC-95BB-44E7-BFD9-7F2D4717F183}" presName="textBox4b" presStyleLbl="revTx" presStyleIdx="1" presStyleCnt="4" custScaleY="62712" custLinFactNeighborX="-17302" custLinFactNeighborY="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46DF-0C80-4BCA-8D11-D7901D683C33}" type="pres">
      <dgm:prSet presAssocID="{B2B5EF92-E858-46DB-8A69-63CF53BFE39E}" presName="bullet4c" presStyleLbl="node1" presStyleIdx="2" presStyleCnt="4" custScaleX="204507" custScaleY="197993" custLinFactX="-100000" custLinFactY="10787" custLinFactNeighborX="-156006" custLinFactNeighborY="100000"/>
      <dgm:spPr>
        <a:solidFill>
          <a:srgbClr val="00B050"/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7859EF01-C8E7-4164-A68E-BD45AF74177B}" type="pres">
      <dgm:prSet presAssocID="{B2B5EF92-E858-46DB-8A69-63CF53BFE39E}" presName="textBox4c" presStyleLbl="revTx" presStyleIdx="2" presStyleCnt="4" custScaleY="68867" custLinFactNeighborX="-44756" custLinFactNeighborY="5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48EF1-F603-4E97-A1A1-BD7F08648269}" type="pres">
      <dgm:prSet presAssocID="{87088D11-FF81-4B20-91E0-BC18557FE4D0}" presName="bullet4d" presStyleLbl="node1" presStyleIdx="3" presStyleCnt="4" custScaleX="206049" custScaleY="185523" custLinFactX="-100000" custLinFactNeighborX="-173430" custLinFactNeighborY="65614"/>
      <dgm:spPr>
        <a:solidFill>
          <a:srgbClr val="7030A0"/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F9739C93-EA31-4A00-82EC-9B9034A0E9D0}" type="pres">
      <dgm:prSet presAssocID="{87088D11-FF81-4B20-91E0-BC18557FE4D0}" presName="textBox4d" presStyleLbl="revTx" presStyleIdx="3" presStyleCnt="4" custScaleX="172024" custScaleY="82161" custLinFactNeighborX="-40411" custLinFactNeighborY="14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CB35C3-38A4-4838-BBEE-435B34CEAD0E}" srcId="{C3794B33-5FCF-4208-9B03-406B06F5CAC6}" destId="{556622B8-0556-4542-84AB-39FCB4BB722B}" srcOrd="0" destOrd="0" parTransId="{213F1934-C66C-4736-9516-97E55F913597}" sibTransId="{AD411F6C-97E0-40CD-BA71-BAE76FBE5A59}"/>
    <dgm:cxn modelId="{43B00797-88F3-48E9-A9BB-53EB18FF0915}" srcId="{C3794B33-5FCF-4208-9B03-406B06F5CAC6}" destId="{B2B5EF92-E858-46DB-8A69-63CF53BFE39E}" srcOrd="2" destOrd="0" parTransId="{5B795851-50D8-452C-96EF-5B8C4206D6BD}" sibTransId="{598D29B9-7CA4-4036-AF9A-80CE34DA61C5}"/>
    <dgm:cxn modelId="{23FB3769-F1B7-45D6-A1DF-2B95213B9507}" srcId="{C3794B33-5FCF-4208-9B03-406B06F5CAC6}" destId="{87088D11-FF81-4B20-91E0-BC18557FE4D0}" srcOrd="3" destOrd="0" parTransId="{E45E4392-6795-42D7-A51B-0AAD381C1DE6}" sibTransId="{2A89059C-3B0E-4B05-8BEF-FAA3204ED84B}"/>
    <dgm:cxn modelId="{ADBAB4DF-2002-41B3-A451-46FB70E12B1F}" type="presOf" srcId="{5B7EABEC-95BB-44E7-BFD9-7F2D4717F183}" destId="{11066A49-79DE-446D-B1AE-F93341428816}" srcOrd="0" destOrd="0" presId="urn:microsoft.com/office/officeart/2005/8/layout/arrow2"/>
    <dgm:cxn modelId="{157F17A1-51E6-4A06-AC22-692A33D2FB9F}" type="presOf" srcId="{B2B5EF92-E858-46DB-8A69-63CF53BFE39E}" destId="{7859EF01-C8E7-4164-A68E-BD45AF74177B}" srcOrd="0" destOrd="0" presId="urn:microsoft.com/office/officeart/2005/8/layout/arrow2"/>
    <dgm:cxn modelId="{74B0A3A4-8BA5-49B5-B54F-50CB6306B445}" type="presOf" srcId="{C3794B33-5FCF-4208-9B03-406B06F5CAC6}" destId="{8404661E-6843-4512-819F-49C603727E3B}" srcOrd="0" destOrd="0" presId="urn:microsoft.com/office/officeart/2005/8/layout/arrow2"/>
    <dgm:cxn modelId="{CAD35D13-F6EF-40A5-8CFE-06EBD8385F27}" srcId="{C3794B33-5FCF-4208-9B03-406B06F5CAC6}" destId="{5B7EABEC-95BB-44E7-BFD9-7F2D4717F183}" srcOrd="1" destOrd="0" parTransId="{73961839-F742-41B7-8E2F-5A34D6E83433}" sibTransId="{8B7CEB2D-8211-49F0-A6BD-01AF37FF242A}"/>
    <dgm:cxn modelId="{6F8E9AF6-D295-490C-8B49-E2112414FAF3}" type="presOf" srcId="{556622B8-0556-4542-84AB-39FCB4BB722B}" destId="{B7236E45-B683-4B0A-8DFD-73166E40F348}" srcOrd="0" destOrd="0" presId="urn:microsoft.com/office/officeart/2005/8/layout/arrow2"/>
    <dgm:cxn modelId="{523E89DC-4B5E-4A87-BE5A-A52DEEBF2F01}" type="presOf" srcId="{87088D11-FF81-4B20-91E0-BC18557FE4D0}" destId="{F9739C93-EA31-4A00-82EC-9B9034A0E9D0}" srcOrd="0" destOrd="0" presId="urn:microsoft.com/office/officeart/2005/8/layout/arrow2"/>
    <dgm:cxn modelId="{AD0C49B3-2630-4CAF-919D-1CCE2324D3EA}" type="presParOf" srcId="{8404661E-6843-4512-819F-49C603727E3B}" destId="{876FBAA1-712F-4EDC-8D03-060C9CB98717}" srcOrd="0" destOrd="0" presId="urn:microsoft.com/office/officeart/2005/8/layout/arrow2"/>
    <dgm:cxn modelId="{25140442-87A2-43AE-BF02-951E91C4D6B9}" type="presParOf" srcId="{8404661E-6843-4512-819F-49C603727E3B}" destId="{C0501656-4838-4F80-9061-B0C807FC2E17}" srcOrd="1" destOrd="0" presId="urn:microsoft.com/office/officeart/2005/8/layout/arrow2"/>
    <dgm:cxn modelId="{8D361C8D-E961-4226-9F49-E29A01297123}" type="presParOf" srcId="{C0501656-4838-4F80-9061-B0C807FC2E17}" destId="{0E4581CF-E991-4634-8840-A5447073BD5F}" srcOrd="0" destOrd="0" presId="urn:microsoft.com/office/officeart/2005/8/layout/arrow2"/>
    <dgm:cxn modelId="{FE69F703-2737-435F-B51B-14246027A839}" type="presParOf" srcId="{C0501656-4838-4F80-9061-B0C807FC2E17}" destId="{B7236E45-B683-4B0A-8DFD-73166E40F348}" srcOrd="1" destOrd="0" presId="urn:microsoft.com/office/officeart/2005/8/layout/arrow2"/>
    <dgm:cxn modelId="{AA7C1582-31E1-405C-9502-9BAE97C36B81}" type="presParOf" srcId="{C0501656-4838-4F80-9061-B0C807FC2E17}" destId="{EE00525E-FD3D-4EBC-9236-A76A1C9A1797}" srcOrd="2" destOrd="0" presId="urn:microsoft.com/office/officeart/2005/8/layout/arrow2"/>
    <dgm:cxn modelId="{36EBEAE2-21CB-4E53-806A-F64BFB157484}" type="presParOf" srcId="{C0501656-4838-4F80-9061-B0C807FC2E17}" destId="{11066A49-79DE-446D-B1AE-F93341428816}" srcOrd="3" destOrd="0" presId="urn:microsoft.com/office/officeart/2005/8/layout/arrow2"/>
    <dgm:cxn modelId="{0945FF14-D98B-4B97-8DFD-9A80A1A77C16}" type="presParOf" srcId="{C0501656-4838-4F80-9061-B0C807FC2E17}" destId="{757346DF-0C80-4BCA-8D11-D7901D683C33}" srcOrd="4" destOrd="0" presId="urn:microsoft.com/office/officeart/2005/8/layout/arrow2"/>
    <dgm:cxn modelId="{98DD433F-A703-4A1F-85F3-8DBE31D6DEB4}" type="presParOf" srcId="{C0501656-4838-4F80-9061-B0C807FC2E17}" destId="{7859EF01-C8E7-4164-A68E-BD45AF74177B}" srcOrd="5" destOrd="0" presId="urn:microsoft.com/office/officeart/2005/8/layout/arrow2"/>
    <dgm:cxn modelId="{302ACAFB-DD39-4960-931E-4067C6192B8B}" type="presParOf" srcId="{C0501656-4838-4F80-9061-B0C807FC2E17}" destId="{67248EF1-F603-4E97-A1A1-BD7F08648269}" srcOrd="6" destOrd="0" presId="urn:microsoft.com/office/officeart/2005/8/layout/arrow2"/>
    <dgm:cxn modelId="{A0860B4B-3DE2-4D58-94F8-15F7D821D718}" type="presParOf" srcId="{C0501656-4838-4F80-9061-B0C807FC2E17}" destId="{F9739C93-EA31-4A00-82EC-9B9034A0E9D0}" srcOrd="7" destOrd="0" presId="urn:microsoft.com/office/officeart/2005/8/layout/arrow2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FBAA1-712F-4EDC-8D03-060C9CB98717}">
      <dsp:nvSpPr>
        <dsp:cNvPr id="0" name=""/>
        <dsp:cNvSpPr/>
      </dsp:nvSpPr>
      <dsp:spPr>
        <a:xfrm>
          <a:off x="218013" y="0"/>
          <a:ext cx="6148313" cy="3842696"/>
        </a:xfrm>
        <a:prstGeom prst="swooshArrow">
          <a:avLst>
            <a:gd name="adj1" fmla="val 25000"/>
            <a:gd name="adj2" fmla="val 25000"/>
          </a:avLst>
        </a:prstGeom>
        <a:gradFill flip="none" rotWithShape="0">
          <a:gsLst>
            <a:gs pos="0">
              <a:srgbClr val="F4BA52">
                <a:shade val="30000"/>
                <a:satMod val="115000"/>
              </a:srgbClr>
            </a:gs>
            <a:gs pos="50000">
              <a:srgbClr val="F4BA52">
                <a:shade val="67500"/>
                <a:satMod val="115000"/>
              </a:srgbClr>
            </a:gs>
            <a:gs pos="100000">
              <a:srgbClr val="F4BA52">
                <a:shade val="100000"/>
                <a:satMod val="115000"/>
              </a:srgbClr>
            </a:gs>
          </a:gsLst>
          <a:lin ang="18900000" scaled="1"/>
          <a:tileRect/>
        </a:gradFill>
        <a:ln w="38100">
          <a:solidFill>
            <a:srgbClr val="7030A0"/>
          </a:solidFill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581CF-E991-4634-8840-A5447073BD5F}">
      <dsp:nvSpPr>
        <dsp:cNvPr id="0" name=""/>
        <dsp:cNvSpPr/>
      </dsp:nvSpPr>
      <dsp:spPr>
        <a:xfrm>
          <a:off x="1091913" y="2716105"/>
          <a:ext cx="302000" cy="297119"/>
        </a:xfrm>
        <a:prstGeom prst="ellipse">
          <a:avLst/>
        </a:prstGeom>
        <a:solidFill>
          <a:srgbClr val="F632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36E45-B683-4B0A-8DFD-73166E40F348}">
      <dsp:nvSpPr>
        <dsp:cNvPr id="0" name=""/>
        <dsp:cNvSpPr/>
      </dsp:nvSpPr>
      <dsp:spPr>
        <a:xfrm>
          <a:off x="1247844" y="2928134"/>
          <a:ext cx="1051361" cy="914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1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Georgia" panose="02040502050405020303" pitchFamily="18" charset="0"/>
            </a:rPr>
            <a:t>тема</a:t>
          </a:r>
          <a:endParaRPr lang="ru-RU" sz="2400" b="1" kern="1200" dirty="0">
            <a:solidFill>
              <a:srgbClr val="C00000"/>
            </a:solidFill>
            <a:latin typeface="Georgia" panose="02040502050405020303" pitchFamily="18" charset="0"/>
          </a:endParaRPr>
        </a:p>
      </dsp:txBody>
      <dsp:txXfrm>
        <a:off x="1247844" y="2928134"/>
        <a:ext cx="1051361" cy="914561"/>
      </dsp:txXfrm>
    </dsp:sp>
    <dsp:sp modelId="{EE00525E-FD3D-4EBC-9236-A76A1C9A1797}">
      <dsp:nvSpPr>
        <dsp:cNvPr id="0" name=""/>
        <dsp:cNvSpPr/>
      </dsp:nvSpPr>
      <dsp:spPr>
        <a:xfrm>
          <a:off x="1548574" y="2105935"/>
          <a:ext cx="491678" cy="498256"/>
        </a:xfrm>
        <a:prstGeom prst="ellipse">
          <a:avLst/>
        </a:prstGeom>
        <a:solidFill>
          <a:srgbClr val="FAD4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66A49-79DE-446D-B1AE-F93341428816}">
      <dsp:nvSpPr>
        <dsp:cNvPr id="0" name=""/>
        <dsp:cNvSpPr/>
      </dsp:nvSpPr>
      <dsp:spPr>
        <a:xfrm>
          <a:off x="1987287" y="2414853"/>
          <a:ext cx="1291145" cy="1101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1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Georgia" panose="02040502050405020303" pitchFamily="18" charset="0"/>
            </a:rPr>
            <a:t>план</a:t>
          </a:r>
          <a:endParaRPr lang="ru-RU" sz="2400" b="1" kern="1200" dirty="0">
            <a:solidFill>
              <a:srgbClr val="C00000"/>
            </a:solidFill>
            <a:latin typeface="Georgia" panose="02040502050405020303" pitchFamily="18" charset="0"/>
          </a:endParaRPr>
        </a:p>
      </dsp:txBody>
      <dsp:txXfrm>
        <a:off x="1987287" y="2414853"/>
        <a:ext cx="1291145" cy="1101293"/>
      </dsp:txXfrm>
    </dsp:sp>
    <dsp:sp modelId="{757346DF-0C80-4BCA-8D11-D7901D683C33}">
      <dsp:nvSpPr>
        <dsp:cNvPr id="0" name=""/>
        <dsp:cNvSpPr/>
      </dsp:nvSpPr>
      <dsp:spPr>
        <a:xfrm>
          <a:off x="2358993" y="1506330"/>
          <a:ext cx="666407" cy="64518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9EF01-C8E7-4164-A68E-BD45AF74177B}">
      <dsp:nvSpPr>
        <dsp:cNvPr id="0" name=""/>
        <dsp:cNvSpPr/>
      </dsp:nvSpPr>
      <dsp:spPr>
        <a:xfrm>
          <a:off x="2948555" y="1971186"/>
          <a:ext cx="1291145" cy="1635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66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Georgia" panose="02040502050405020303" pitchFamily="18" charset="0"/>
            </a:rPr>
            <a:t>макет</a:t>
          </a:r>
          <a:endParaRPr lang="ru-RU" sz="2400" b="1" kern="1200" dirty="0">
            <a:solidFill>
              <a:srgbClr val="C00000"/>
            </a:solidFill>
            <a:latin typeface="Georgia" panose="02040502050405020303" pitchFamily="18" charset="0"/>
          </a:endParaRPr>
        </a:p>
      </dsp:txBody>
      <dsp:txXfrm>
        <a:off x="2948555" y="1971186"/>
        <a:ext cx="1291145" cy="1635443"/>
      </dsp:txXfrm>
    </dsp:sp>
    <dsp:sp modelId="{67248EF1-F603-4E97-A1A1-BD7F08648269}">
      <dsp:nvSpPr>
        <dsp:cNvPr id="0" name=""/>
        <dsp:cNvSpPr/>
      </dsp:nvSpPr>
      <dsp:spPr>
        <a:xfrm>
          <a:off x="3327936" y="968975"/>
          <a:ext cx="899466" cy="809864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39C93-EA31-4A00-82EC-9B9034A0E9D0}">
      <dsp:nvSpPr>
        <dsp:cNvPr id="0" name=""/>
        <dsp:cNvSpPr/>
      </dsp:nvSpPr>
      <dsp:spPr>
        <a:xfrm>
          <a:off x="3984541" y="1578985"/>
          <a:ext cx="2221080" cy="2263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30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Georgia" panose="02040502050405020303" pitchFamily="18" charset="0"/>
            </a:rPr>
            <a:t>оформление</a:t>
          </a:r>
          <a:endParaRPr lang="ru-RU" sz="2000" b="1" kern="1200" dirty="0">
            <a:solidFill>
              <a:srgbClr val="C00000"/>
            </a:solidFill>
            <a:latin typeface="Georgia" panose="02040502050405020303" pitchFamily="18" charset="0"/>
          </a:endParaRPr>
        </a:p>
      </dsp:txBody>
      <dsp:txXfrm>
        <a:off x="3984541" y="1578985"/>
        <a:ext cx="2221080" cy="2263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52B4-15BD-473D-B7EC-7AD51CED84B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2435" y="942111"/>
            <a:ext cx="9919855" cy="1364992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Picture 8" descr="http://boombob.ru/img/picture/Jun/19/56cb64e30362a01be879e0872f899434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7408" y="2485341"/>
            <a:ext cx="3909989" cy="3737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smartmoms.ru/wordpress/wp-content/uploads/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8791" y="166255"/>
            <a:ext cx="9963396" cy="6365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54299" y="548216"/>
            <a:ext cx="9919855" cy="1871428"/>
          </a:xfrm>
        </p:spPr>
        <p:txBody>
          <a:bodyPr>
            <a:normAutofit fontScale="90000"/>
          </a:bodyPr>
          <a:lstStyle/>
          <a:p>
            <a:r>
              <a:rPr lang="ru-RU" sz="3200" b="0" dirty="0" smtClean="0"/>
              <a:t/>
            </a:r>
            <a:br>
              <a:rPr lang="ru-RU" sz="3200" b="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700" dirty="0" err="1" smtClean="0">
                <a:effectLst/>
                <a:latin typeface="Times New Roman" pitchFamily="18" charset="0"/>
                <a:cs typeface="Times New Roman" pitchFamily="18" charset="0"/>
              </a:rPr>
              <a:t>lapbook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) - "тематическая папка",  самодельная интерактивная папка с кармашками, дверками, окошками, подвижными деталями.</a:t>
            </a:r>
            <a:endParaRPr lang="ru-RU" sz="27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1.smartmoms.ru/wordpress/wp-content/uploads/18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021" y="2481943"/>
            <a:ext cx="5142016" cy="3899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6" descr="http://1.smartmoms.ru/wordpress/wp-content/uploads/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8301" y="2446317"/>
            <a:ext cx="5023263" cy="3883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85719" y="581890"/>
            <a:ext cx="11542103" cy="1460666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отвечает требованиям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ФГОС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ДО: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5039" y="1340768"/>
            <a:ext cx="95596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информативен;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развитию творчества, воображения;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пригоден к использованию одновременно группой детей (в том числе с участием взрослого как играющего партнера);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обладает дидактическими свойствами, несет в себе способы ознакомления с цветом, формой и т.д.;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является средством художественно-эстетического развития ребенка, приобщает его к миру искусства;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вариативен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(есть несколько вариантов использования каждой его части);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обеспечивает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игровую, познавательную, исследовательскую и творческую активность всех воспитанников.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лоси\Зотов Денис Лоси\лэпбук лоси\SDC17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34200" y="-13944600"/>
            <a:ext cx="6750000" cy="9000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82435" y="213756"/>
            <a:ext cx="9919855" cy="86689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обеспечивает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743199" y="902524"/>
          <a:ext cx="7052561" cy="57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5658" y="404664"/>
            <a:ext cx="9987148" cy="48936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отвечает основным тезисам партнёрской деятельности взрослого с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включенность взрослого в деятельность наравне с детьми;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добровольное присоединение дошкольников к деятельности 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(без психического и дисциплинарного принуждения)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свободное общение и перемещение детей во время деятельности 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(при соответствии организации рабочего пространства)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открытый временной конец деятельности 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(каждый работает в своем темпе)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2545" y="546265"/>
            <a:ext cx="8277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использования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4"/>
          <p:cNvSpPr/>
          <p:nvPr/>
        </p:nvSpPr>
        <p:spPr>
          <a:xfrm>
            <a:off x="3146285" y="1268956"/>
            <a:ext cx="5624792" cy="8465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latin typeface="Times New Roman" pitchFamily="18" charset="0"/>
                <a:cs typeface="Times New Roman" pitchFamily="18" charset="0"/>
              </a:rPr>
              <a:t>структурировать сложную информацию</a:t>
            </a:r>
            <a:endParaRPr lang="ru-RU" sz="2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3419594" y="2196935"/>
            <a:ext cx="5465154" cy="10124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lvl="0" algn="ctr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latin typeface="Times New Roman" pitchFamily="18" charset="0"/>
                <a:cs typeface="Times New Roman" pitchFamily="18" charset="0"/>
              </a:rPr>
              <a:t>развивает познавательный интерес и творческое мышление</a:t>
            </a:r>
            <a:endParaRPr lang="ru-RU" sz="2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4"/>
          <p:cNvSpPr/>
          <p:nvPr/>
        </p:nvSpPr>
        <p:spPr>
          <a:xfrm>
            <a:off x="3418674" y="3591340"/>
            <a:ext cx="5354652" cy="6223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lvl="0" algn="ctr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latin typeface="Times New Roman" pitchFamily="18" charset="0"/>
                <a:cs typeface="Times New Roman" pitchFamily="18" charset="0"/>
              </a:rPr>
              <a:t>разнообразить </a:t>
            </a:r>
            <a:r>
              <a:rPr lang="ru-RU" sz="2400" kern="1200" dirty="0" smtClean="0">
                <a:latin typeface="Times New Roman" pitchFamily="18" charset="0"/>
                <a:cs typeface="Times New Roman" pitchFamily="18" charset="0"/>
              </a:rPr>
              <a:t>даже самую скучную </a:t>
            </a:r>
            <a:r>
              <a:rPr lang="ru-RU" sz="2400" kern="1200" dirty="0" smtClean="0">
                <a:latin typeface="Times New Roman" pitchFamily="18" charset="0"/>
                <a:cs typeface="Times New Roman" pitchFamily="18" charset="0"/>
              </a:rPr>
              <a:t>тему</a:t>
            </a:r>
          </a:p>
          <a:p>
            <a:pPr lvl="0" algn="ctr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2339438" y="4093679"/>
            <a:ext cx="7968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объединить  всю семью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группу детей в детском саду)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увлекательного и полезного занятия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7199" y="274638"/>
            <a:ext cx="10396847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Направления</a:t>
            </a:r>
            <a:r>
              <a:rPr kumimoji="0" lang="ru-RU" sz="4000" b="1" i="0" u="none" strike="noStrike" kern="1200" cap="all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использования </a:t>
            </a:r>
            <a:r>
              <a:rPr kumimoji="0" lang="ru-RU" sz="40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Лэпбуков</a:t>
            </a: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2855640" y="1615044"/>
            <a:ext cx="6480720" cy="1496291"/>
            <a:chOff x="0" y="0"/>
            <a:chExt cx="6480720" cy="135065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0"/>
              <a:ext cx="6480720" cy="135065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65934" y="65934"/>
              <a:ext cx="6348852" cy="1218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400" kern="1200" dirty="0" smtClean="0"/>
                <a:t>В работе с детьми</a:t>
              </a:r>
              <a:endParaRPr lang="ru-RU" sz="3400" kern="1200" dirty="0"/>
            </a:p>
          </p:txBody>
        </p:sp>
      </p:grpSp>
      <p:grpSp>
        <p:nvGrpSpPr>
          <p:cNvPr id="3" name="Группа 10"/>
          <p:cNvGrpSpPr/>
          <p:nvPr/>
        </p:nvGrpSpPr>
        <p:grpSpPr>
          <a:xfrm>
            <a:off x="2855640" y="3206338"/>
            <a:ext cx="6480720" cy="1460665"/>
            <a:chOff x="0" y="1448908"/>
            <a:chExt cx="6480720" cy="135065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1448908"/>
              <a:ext cx="6480720" cy="135065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65934" y="2063998"/>
              <a:ext cx="6348852" cy="669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400" kern="1200" dirty="0" smtClean="0"/>
                <a:t>Для трансляции педагогического опыта</a:t>
              </a:r>
              <a:endParaRPr lang="ru-RU" sz="3400" kern="1200" dirty="0"/>
            </a:p>
          </p:txBody>
        </p:sp>
      </p:grpSp>
      <p:grpSp>
        <p:nvGrpSpPr>
          <p:cNvPr id="4" name="Группа 13"/>
          <p:cNvGrpSpPr/>
          <p:nvPr/>
        </p:nvGrpSpPr>
        <p:grpSpPr>
          <a:xfrm>
            <a:off x="2855640" y="4904510"/>
            <a:ext cx="6480720" cy="1496290"/>
            <a:chOff x="0" y="2870631"/>
            <a:chExt cx="6480720" cy="135065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2870631"/>
              <a:ext cx="6480720" cy="135065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65934" y="2936565"/>
              <a:ext cx="6348852" cy="1218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400" kern="1200" dirty="0" smtClean="0"/>
                <a:t>В работе с родителями</a:t>
              </a:r>
              <a:endParaRPr lang="ru-RU" sz="34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1356040" y="465071"/>
            <a:ext cx="10235738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</a:t>
            </a:r>
            <a:r>
              <a:rPr lang="ru-RU" sz="24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Из </a:t>
            </a:r>
            <a:r>
              <a:rPr lang="ru-RU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чего состоит </a:t>
            </a:r>
            <a:r>
              <a:rPr lang="ru-RU" sz="2400" b="1" i="1" dirty="0" err="1">
                <a:solidFill>
                  <a:srgbClr val="C00000"/>
                </a:solidFill>
                <a:latin typeface="Georgia" panose="02040502050405020303" pitchFamily="18" charset="0"/>
              </a:rPr>
              <a:t>лэпбук</a:t>
            </a:r>
            <a:r>
              <a:rPr lang="ru-RU" sz="24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?</a:t>
            </a:r>
          </a:p>
          <a:p>
            <a:pPr fontAlgn="base"/>
            <a:r>
              <a:rPr lang="ru-RU" sz="2000" dirty="0" err="1" smtClean="0">
                <a:solidFill>
                  <a:srgbClr val="002060"/>
                </a:solidFill>
              </a:rPr>
              <a:t>Лэпбук</a:t>
            </a:r>
            <a:r>
              <a:rPr lang="ru-RU" sz="2000" dirty="0" smtClean="0">
                <a:solidFill>
                  <a:srgbClr val="002060"/>
                </a:solidFill>
              </a:rPr>
              <a:t> - это папка </a:t>
            </a:r>
            <a:r>
              <a:rPr lang="ru-RU" sz="2000" dirty="0">
                <a:solidFill>
                  <a:srgbClr val="002060"/>
                </a:solidFill>
              </a:rPr>
              <a:t>формата </a:t>
            </a:r>
            <a:r>
              <a:rPr lang="ru-RU" sz="2000" dirty="0" smtClean="0">
                <a:solidFill>
                  <a:srgbClr val="002060"/>
                </a:solidFill>
              </a:rPr>
              <a:t>А3, А4</a:t>
            </a:r>
            <a:r>
              <a:rPr lang="ru-RU" sz="2000" dirty="0">
                <a:solidFill>
                  <a:srgbClr val="002060"/>
                </a:solidFill>
              </a:rPr>
              <a:t>, в которую вклеиваются кармашки, книжки-раскладушки, окошки и другие детали с наглядной информацией </a:t>
            </a:r>
            <a:r>
              <a:rPr lang="ru-RU" sz="2000" dirty="0" smtClean="0">
                <a:solidFill>
                  <a:srgbClr val="002060"/>
                </a:solidFill>
              </a:rPr>
              <a:t>по </a:t>
            </a:r>
            <a:r>
              <a:rPr lang="ru-RU" sz="2000" dirty="0">
                <a:solidFill>
                  <a:srgbClr val="002060"/>
                </a:solidFill>
              </a:rPr>
              <a:t>теме </a:t>
            </a:r>
            <a:r>
              <a:rPr lang="ru-RU" sz="2000" dirty="0" err="1" smtClean="0">
                <a:solidFill>
                  <a:srgbClr val="002060"/>
                </a:solidFill>
              </a:rPr>
              <a:t>Лэпбука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23" y="2278302"/>
            <a:ext cx="3689396" cy="2963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4BA5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75264" y="2891550"/>
            <a:ext cx="6381922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i="1" dirty="0" smtClean="0">
                <a:ln/>
                <a:solidFill>
                  <a:srgbClr val="C00000"/>
                </a:solidFill>
                <a:latin typeface="Georgia" panose="02040502050405020303" pitchFamily="18" charset="0"/>
              </a:rPr>
              <a:t>                             </a:t>
            </a:r>
            <a:endParaRPr lang="ru-RU" sz="2400" b="1" i="1" dirty="0" smtClean="0">
              <a:ln/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ru-RU" b="1" dirty="0">
              <a:ln/>
              <a:solidFill>
                <a:schemeClr val="accent3"/>
              </a:solidFill>
            </a:endParaRPr>
          </a:p>
          <a:p>
            <a:endParaRPr lang="ru-RU" b="1" dirty="0">
              <a:ln/>
              <a:solidFill>
                <a:schemeClr val="accent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n/>
                <a:solidFill>
                  <a:srgbClr val="002060"/>
                </a:solidFill>
              </a:rPr>
              <a:t> </a:t>
            </a:r>
            <a:r>
              <a:rPr lang="ru-RU" sz="2000" dirty="0">
                <a:ln/>
                <a:solidFill>
                  <a:srgbClr val="002060"/>
                </a:solidFill>
              </a:rPr>
              <a:t>распечатанные шаблоны </a:t>
            </a:r>
            <a:r>
              <a:rPr lang="ru-RU" sz="2000" dirty="0" err="1" smtClean="0">
                <a:ln/>
                <a:solidFill>
                  <a:srgbClr val="002060"/>
                </a:solidFill>
              </a:rPr>
              <a:t>Лэпбука</a:t>
            </a:r>
            <a:endParaRPr lang="ru-RU" sz="2000" dirty="0">
              <a:ln/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n/>
                <a:solidFill>
                  <a:srgbClr val="002060"/>
                </a:solidFill>
              </a:rPr>
              <a:t> </a:t>
            </a:r>
            <a:r>
              <a:rPr lang="ru-RU" sz="2000" dirty="0">
                <a:ln/>
                <a:solidFill>
                  <a:srgbClr val="002060"/>
                </a:solidFill>
              </a:rPr>
              <a:t>лист плотной бумаги формата А3 или 2 листа </a:t>
            </a:r>
            <a:r>
              <a:rPr lang="ru-RU" sz="2000" dirty="0" smtClean="0">
                <a:ln/>
                <a:solidFill>
                  <a:srgbClr val="002060"/>
                </a:solidFill>
              </a:rPr>
              <a:t>А4</a:t>
            </a:r>
            <a:endParaRPr lang="ru-RU" sz="2000" dirty="0">
              <a:ln/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n/>
                <a:solidFill>
                  <a:srgbClr val="002060"/>
                </a:solidFill>
              </a:rPr>
              <a:t> ножницы</a:t>
            </a:r>
            <a:endParaRPr lang="ru-RU" sz="2000" dirty="0">
              <a:ln/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ln/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ln/>
                <a:solidFill>
                  <a:srgbClr val="002060"/>
                </a:solidFill>
              </a:rPr>
              <a:t>клей-карандаш</a:t>
            </a:r>
            <a:endParaRPr lang="ru-RU" sz="2000" dirty="0">
              <a:ln/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n/>
                <a:solidFill>
                  <a:srgbClr val="002060"/>
                </a:solidFill>
              </a:rPr>
              <a:t> </a:t>
            </a:r>
            <a:r>
              <a:rPr lang="ru-RU" sz="2000" dirty="0">
                <a:ln/>
                <a:solidFill>
                  <a:srgbClr val="002060"/>
                </a:solidFill>
              </a:rPr>
              <a:t>цветные карандаши, фломастеры, </a:t>
            </a:r>
            <a:r>
              <a:rPr lang="ru-RU" sz="2000" dirty="0" smtClean="0">
                <a:ln/>
                <a:solidFill>
                  <a:srgbClr val="002060"/>
                </a:solidFill>
              </a:rPr>
              <a:t>разноцветные ручки</a:t>
            </a:r>
            <a:endParaRPr lang="ru-RU" sz="2000" dirty="0">
              <a:ln/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n/>
                <a:solidFill>
                  <a:srgbClr val="002060"/>
                </a:solidFill>
              </a:rPr>
              <a:t> скотч</a:t>
            </a:r>
            <a:endParaRPr lang="ru-RU" sz="2000" dirty="0">
              <a:ln/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n/>
                <a:solidFill>
                  <a:srgbClr val="002060"/>
                </a:solidFill>
              </a:rPr>
              <a:t> </a:t>
            </a:r>
            <a:r>
              <a:rPr lang="ru-RU" sz="2000" dirty="0">
                <a:ln/>
                <a:solidFill>
                  <a:srgbClr val="002060"/>
                </a:solidFill>
              </a:rPr>
              <a:t>безграничная </a:t>
            </a:r>
            <a:r>
              <a:rPr lang="ru-RU" sz="2000" dirty="0" smtClean="0">
                <a:ln/>
                <a:solidFill>
                  <a:srgbClr val="002060"/>
                </a:solidFill>
              </a:rPr>
              <a:t>фантазия</a:t>
            </a:r>
            <a:endParaRPr lang="ru-RU" sz="2000" dirty="0">
              <a:ln/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0439" y="2408239"/>
            <a:ext cx="487986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Что вам понадобится?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876624829"/>
              </p:ext>
            </p:extLst>
          </p:nvPr>
        </p:nvGraphicFramePr>
        <p:xfrm>
          <a:off x="1617785" y="1497975"/>
          <a:ext cx="7210393" cy="384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14732" y="562708"/>
            <a:ext cx="8060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 чего начать?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Инна\Desktop\Vivere20la20scienz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10" y="3460652"/>
            <a:ext cx="4741578" cy="3030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6FBAA1-712F-4EDC-8D03-060C9CB98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76FBAA1-712F-4EDC-8D03-060C9CB98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4581CF-E991-4634-8840-A5447073B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0E4581CF-E991-4634-8840-A5447073B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236E45-B683-4B0A-8DFD-73166E40F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7236E45-B683-4B0A-8DFD-73166E40F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00525E-FD3D-4EBC-9236-A76A1C9A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EE00525E-FD3D-4EBC-9236-A76A1C9A17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066A49-79DE-446D-B1AE-F93341428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1066A49-79DE-446D-B1AE-F93341428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346DF-0C80-4BCA-8D11-D7901D683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757346DF-0C80-4BCA-8D11-D7901D683C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59EF01-C8E7-4164-A68E-BD45AF741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7859EF01-C8E7-4164-A68E-BD45AF741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248EF1-F603-4E97-A1A1-BD7F08648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67248EF1-F603-4E97-A1A1-BD7F08648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739C93-EA31-4A00-82EC-9B9034A0E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F9739C93-EA31-4A00-82EC-9B9034A0E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278</Words>
  <Application>Microsoft Office PowerPoint</Application>
  <PresentationFormat>Произвольный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Что такое лепбук?</vt:lpstr>
      <vt:lpstr>  Лэпбук (lapbook) - "тематическая папка",  самодельная интерактивная папка с кармашками, дверками, окошками, подвижными деталями.</vt:lpstr>
      <vt:lpstr>Лэпбук отвечает требованиям  ФГОС ДО: </vt:lpstr>
      <vt:lpstr>Лэпбук обеспечивает: 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Нот-11</dc:creator>
  <cp:lastModifiedBy>Дом</cp:lastModifiedBy>
  <cp:revision>72</cp:revision>
  <dcterms:created xsi:type="dcterms:W3CDTF">2014-10-29T03:00:56Z</dcterms:created>
  <dcterms:modified xsi:type="dcterms:W3CDTF">2016-11-30T16:12:05Z</dcterms:modified>
</cp:coreProperties>
</file>