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60" r:id="rId4"/>
    <p:sldId id="261" r:id="rId5"/>
    <p:sldId id="262" r:id="rId6"/>
    <p:sldId id="263" r:id="rId7"/>
    <p:sldId id="264" r:id="rId8"/>
    <p:sldId id="266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353425" cy="2232099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образовательные  технологии  в  ДО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5" descr="i?id=453721281-3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293096"/>
            <a:ext cx="1728192" cy="200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1772816"/>
            <a:ext cx="2952328" cy="309634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2388047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9" name="Picture 5" descr="F:\56198a320213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132856"/>
            <a:ext cx="2808312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ФГОС СПО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специальности 44.02.01 Дошкольное  образование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ПК 5.3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Систематизировать и оценивать педагогический опыт и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технологии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области дошкольного образования на основе изучения профессиональной литературы, самоанализа и анализа деятельности других педагогов.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ПК 5.5.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Участвовать в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исследовательской и проектной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области дошкольного образования.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Иметь практический опыт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анализа и разработки учебно-методических материалов на основе примерных и вариативных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Уметь: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выбирать наиболее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эффективные образовательные технологии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учетом образовательных организаций и особенностей возраста воспитанников.</a:t>
            </a:r>
          </a:p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Знать: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современных подходов и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педагогических  технологий дошкольного образования.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Профессиональный стандарт «Педагог(педагогическая деятельность в сфере дошкольного ……. образования)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 воспитатель ….)»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25000" lnSpcReduction="20000"/>
          </a:bodyPr>
          <a:lstStyle/>
          <a:p>
            <a:pPr algn="ctr">
              <a:spcBef>
                <a:spcPts val="0"/>
              </a:spcBef>
              <a:buNone/>
            </a:pPr>
            <a:endParaRPr lang="ru-RU" sz="7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3.1. Обобщенная трудовая функция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по проектированию и реализации образовательного процесса в образовательных организациях 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………..образования.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endParaRPr lang="ru-RU" sz="7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Трудовые действия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: Осуществление профессиональной деятельности в соответствии с требованиями федеральных государственных образовательных стандартов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……. образования. 	</a:t>
            </a:r>
          </a:p>
          <a:p>
            <a:pPr algn="just">
              <a:spcBef>
                <a:spcPts val="0"/>
              </a:spcBef>
              <a:buNone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Необходимые умения: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Владеть формами и методами обучения, в том числе выходящими за рамки учебных занятий: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лабораторные эксперименты, полевая практика и </a:t>
            </a:r>
            <a:r>
              <a:rPr lang="ru-RU" sz="7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т.п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	Разрабатывать (осваивать) и применять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современные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педагогические технологии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основанные на знании законов развития личности и поведения в реальной и виртуальной среде. </a:t>
            </a:r>
          </a:p>
          <a:p>
            <a:pPr algn="just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Необходимые знания: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Основы методики преподавания, основные принципы </a:t>
            </a:r>
            <a:r>
              <a:rPr lang="ru-RU" sz="7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подхода, виды и приемы современных педагогических технологий 	</a:t>
            </a:r>
          </a:p>
          <a:p>
            <a:pPr algn="just">
              <a:buNone/>
            </a:pPr>
            <a:r>
              <a:rPr lang="ru-RU" sz="2400" dirty="0" smtClean="0"/>
              <a:t>	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3.2.Обобщенная трудовая функция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36712"/>
            <a:ext cx="8229600" cy="566412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по проектированию и  реализации основных  общеобразовательных программ</a:t>
            </a:r>
          </a:p>
          <a:p>
            <a:pPr algn="just">
              <a:spcBef>
                <a:spcPts val="0"/>
              </a:spcBef>
              <a:buNone/>
            </a:pPr>
            <a:endParaRPr lang="ru-RU" sz="7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Трудовые действия: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Планирование и реализация образовательной работы в группе детей раннего и/или дошкольного возраста в соответствии с федеральными государственными образовательными стандартами и основными образовательными программами;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7200" dirty="0" smtClean="0"/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видов деятельности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осуществляемых в раннем и дошкольном возрасте: предметной, познавательно-исследовательской, игры (ролевой, режиссерской, с правилом), продуктивной; конструирования, создания широких возможностей для развития свободной игры детей, в том числе обеспечение игрового времени и пространства .	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Необходимые умения: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деятельности,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осуществляемые в раннем и дошкольном возрасте: предметная, познавательно-исследовательская, игра (ролевая, режиссерская, с правилом), продуктивная; конструирование, создания широких возможностей для развития свободной игры детей, в том числе обеспечения игрового времени и пространства; </a:t>
            </a:r>
            <a:r>
              <a:rPr lang="ru-RU" sz="7200" dirty="0" smtClean="0"/>
              <a:t>	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Владеть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всеми видами развивающих деятельностей дошкольника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(игровой, продуктивной, познавательно-исследовательской) </a:t>
            </a:r>
          </a:p>
          <a:p>
            <a:pPr>
              <a:buNone/>
            </a:pPr>
            <a:endParaRPr lang="ru-RU" sz="7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Необходимые знания: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Современные тенденции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развития дошкольного образования 	</a:t>
            </a:r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pPr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1.4. Основные принципы дошкольного образования: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поддержка инициативы детей 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различных видах деятельности;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формирование познавательных интересов и познавательных действий ребенка в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различных видах деятельности.</a:t>
            </a:r>
          </a:p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1.6. Стандарт направлен на решение следующих задач: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создания благоприятных условий развития детей в соответствии с их возрастными и индивидуальными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особенностями и склонностями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развития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способностей и творческого потенциала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каждого ребенка как субъекта отношений с самим собой, другими детьми, взрослыми и миром</a:t>
            </a:r>
            <a:r>
              <a:rPr lang="ru-RU" sz="1800" dirty="0" smtClean="0"/>
              <a:t>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обеспечения вариативности и разнообразия содержания Программ и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организационных форм дошкольного образования,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возможности формирования Программ различной направленности с учетом образовательных потребностей, способностей и состояния здоровья детей;</a:t>
            </a:r>
          </a:p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2.4. Программа направлена на: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условий развития ребенка, открывающих возможности для его позитивной социализации, его личностного развития,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развития инициативы и творческих способностей на основе сотрудничества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 взрослыми и сверстниками и соответствующим возрасту видам деятельности;</a:t>
            </a:r>
          </a:p>
          <a:p>
            <a:pPr algn="just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3.2.5. Условия, необходимые для создания социальной ситуации развития детей, соответствующей специфике дошкольного возраста, предполагают:</a:t>
            </a: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/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поддержку индивидуальности и инициативы детей через:</a:t>
            </a:r>
          </a:p>
          <a:p>
            <a:pPr algn="ctr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недирективную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помощь детям, поддержку детской инициативы и самостоятельности в 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разных видах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(игровой, исследовательской, проектной, познавательной и т.д.);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организацию видов деятельности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способствующих развитию мышления, речи, общения, воображения и детского творчества, личностного, физического и художественно-эстетического развития детей;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1772816"/>
            <a:ext cx="2952328" cy="309634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2388047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9" name="Picture 5" descr="F:\56198a320213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132856"/>
            <a:ext cx="2808312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Современные образовательные технологии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игровая технология;</a:t>
            </a:r>
          </a:p>
          <a:p>
            <a:r>
              <a:rPr lang="ru-RU" smtClean="0"/>
              <a:t>здоровьесберегающие технологии;</a:t>
            </a:r>
          </a:p>
          <a:p>
            <a:r>
              <a:rPr lang="ru-RU" smtClean="0"/>
              <a:t>технологии проектной деятельности;</a:t>
            </a:r>
          </a:p>
          <a:p>
            <a:r>
              <a:rPr lang="ru-RU" smtClean="0"/>
              <a:t>технология исследовательской деятельности;</a:t>
            </a:r>
          </a:p>
          <a:p>
            <a:r>
              <a:rPr lang="ru-RU" smtClean="0"/>
              <a:t> информационно-коммуникационные технологии;</a:t>
            </a:r>
          </a:p>
          <a:p>
            <a:r>
              <a:rPr lang="ru-RU" smtClean="0"/>
              <a:t>личностно-ориентированные технологии;</a:t>
            </a:r>
          </a:p>
          <a:p>
            <a:r>
              <a:rPr lang="ru-RU" smtClean="0"/>
              <a:t>технология портфолио дошкольника и воспитателя;</a:t>
            </a:r>
          </a:p>
          <a:p>
            <a:r>
              <a:rPr lang="ru-RU" smtClean="0"/>
              <a:t>технология «ТРИЗ» и др.  </a:t>
            </a:r>
          </a:p>
          <a:p>
            <a:endParaRPr lang="ru-RU" dirty="0" smtClean="0"/>
          </a:p>
        </p:txBody>
      </p:sp>
      <p:pic>
        <p:nvPicPr>
          <p:cNvPr id="10244" name="Рисунок 4" descr="j042811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4508500"/>
            <a:ext cx="1871662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580</TotalTime>
  <Words>206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Современные образовательные  технологии  в  ДО</vt:lpstr>
      <vt:lpstr>Слайд 2</vt:lpstr>
      <vt:lpstr>ФГОС СПО  по специальности 44.02.01 Дошкольное  образование</vt:lpstr>
      <vt:lpstr>Профессиональный стандарт «Педагог(педагогическая деятельность в сфере дошкольного ……. образования) ( воспитатель ….)»</vt:lpstr>
      <vt:lpstr>3.2.Обобщенная трудовая функция</vt:lpstr>
      <vt:lpstr>ФГОС ДО</vt:lpstr>
      <vt:lpstr>Слайд 7</vt:lpstr>
      <vt:lpstr>Слайд 8</vt:lpstr>
      <vt:lpstr>Современные образовательные технологии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 технологии  в  ДОО</dc:title>
  <dc:creator>Дом</dc:creator>
  <cp:lastModifiedBy>Пользователь</cp:lastModifiedBy>
  <cp:revision>57</cp:revision>
  <dcterms:created xsi:type="dcterms:W3CDTF">2016-11-29T11:44:56Z</dcterms:created>
  <dcterms:modified xsi:type="dcterms:W3CDTF">2016-12-05T02:47:48Z</dcterms:modified>
</cp:coreProperties>
</file>