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121444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Основные направления работы по развитию речи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857224" y="2214554"/>
            <a:ext cx="7358114" cy="3424246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словаря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грамматического строя речи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Воспитание звуковой культуры речи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связной речи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Ознакомление с художественной литературой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Подготовка детей к обучению грамоте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8870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643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3. Подбор компонентов для комплекта. 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игрушки – прообразы героев сказки (заяц, ворона,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медведь, бельчата, ёж, коза, козлята, крот, зайчиха, зайчата, волк),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картинки с изображением яблок, орехов, грибов (либо в сезон – настоящие яблоки, орехи и грибы),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картинки с изображением капусты, морковки,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картошки, петрушки, свеклы, бочонка меда,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картинка с изображением яблони,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картинки с изображением домика Зайца.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научно-популярная книга на тему, близкую к сказке,  например, «Животные России»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аудиокнига по выбранному произведению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DVD с мультфильмом по произведению</a:t>
            </a:r>
          </a:p>
          <a:p>
            <a:endParaRPr lang="ru-RU" sz="2800" dirty="0" smtClean="0"/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4. Разработка речевых игр.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5. «Шпаргалки для взрослых». 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34609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ОСНОВНОЙ ЭТАП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Работа с художественным произведением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Громкое чтение сказки (обратите внимание на изменения скорости чтения, интонации, тембра голоса). 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Беседа на основе первичного восприятия текста: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понравилось ли вам произведение?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вам понравилось?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ком сказка? кто главный герой?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зачем Заяц отправился в лес? (искал грибы-ягоды для зайчат),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нашёл Заяц в лесу? (яблоню),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сколько яблок он набрал? (полный мешок),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чувства у вас возникали, когда вы слушали сказку? (радость, грусть, переживание),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какой момент вы переживали?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Беседа по содержанию сказки: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назовите героев сказки,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кем же первым встретился наш герой? (с Вороной).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кто встретился потом? (Медведь)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кто еще встретился Зайцу по дороге домой? (бельчата, Еж, Коза, Крот),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чем он их оделил? (яблоками),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расскажите, какие подарки принесли зайчатам звери, что вы можете сказать о них? (они отзывчивые, благодарные, добрые),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кто ничего не принес? (Ворона),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какой вы представляете Ворону? (Ворона завистливая, жадная).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10000"/>
          </a:bodyPr>
          <a:lstStyle/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Определение главной мысли сказки: 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какой вопрос задает Ворона в конце сказки? (никак ума не приложу: как могло из пустого мешка столько добра появиться?) 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как вы на него ответите? 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какова главная мысль сказки? (за добро добром платят), 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чему она вас учит? (быть добрыми, отзывчивыми). </a:t>
            </a: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Вывод: </a:t>
            </a: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Благодаря своей доброте, Заяц имеет много друзей. Звери отблагодарили Зайца за его щедрость и помогли в трудную минуту.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Работа с научно-популярной книгой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обмен впечатлениями о названии, обложке, иллюстрациях книги,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чтение раздела «В лиственных лесах» (попросите детей рассказать о своих знаниях по теме),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составление с детьми списка вопросов, на которые хотелось бы, чтобы ответили их родители.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Работа с аудиокнигой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Коллективное прослушивание аудиокниги с комментируемым разукрашиванием раскрасок.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3857628"/>
            <a:ext cx="1571636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ЗАВЕРШАЮЩИЙ ЭТАП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Сторисек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передается в др. группу детского сада.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92869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Дидактическая игра «Чей хвост»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Старший дошкольный возраст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Цель: формирование способов словообразования.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Образовательная задача: образование притяжательных прилагательных.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Игровая задача: угадать чей это хвост.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214446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Дидактическая  игра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«Угадай, какой ты зверь»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Средний дошкольный возраст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Цель: развитие диалогической и монологической речи.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Образовательная задача: формирование умения описывать животного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Игровая задача: угадать, какое животное изображено на картинке.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ом\Desktop\a4c6467b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928670"/>
            <a:ext cx="7715304" cy="51974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868" y="1643050"/>
            <a:ext cx="5114932" cy="3000396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«</a:t>
            </a:r>
            <a:r>
              <a:rPr lang="ru-RU" sz="2800" i="1" dirty="0" smtClean="0"/>
              <a:t>Есть талант писателя, а есть талант читателя.</a:t>
            </a:r>
            <a:br>
              <a:rPr lang="ru-RU" sz="2800" i="1" dirty="0" smtClean="0"/>
            </a:br>
            <a:r>
              <a:rPr lang="ru-RU" sz="2800" i="1" dirty="0" smtClean="0"/>
              <a:t> Как любой талант его надо открыть, вырастить, воспитать»</a:t>
            </a:r>
            <a:br>
              <a:rPr lang="ru-RU" sz="2800" i="1" dirty="0" smtClean="0"/>
            </a:br>
            <a:r>
              <a:rPr lang="ru-RU" sz="2800" i="1" dirty="0" smtClean="0"/>
              <a:t>                                     С.Я.Маршак</a:t>
            </a:r>
            <a:endParaRPr lang="ru-RU" sz="2800" i="1" dirty="0"/>
          </a:p>
        </p:txBody>
      </p:sp>
      <p:pic>
        <p:nvPicPr>
          <p:cNvPr id="2051" name="Picture 3" descr="C:\Users\Дом\Desktop\1508429101_marshak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57224" y="1500174"/>
            <a:ext cx="2381250" cy="314325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Использование метода «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storysack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или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потрогать сказку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«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Storysack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разработан в Великобритании в 1994г. Нейлом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Гриффитсоном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доктором филологии, автором книг по обучению детей в дошкольном возрасте.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разноуровневый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разносторонний подход  к книге, получение удовольствия от самой книги и от совместного  чтения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«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Storysack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- мешок историй</a:t>
            </a:r>
            <a:endParaRPr lang="ru-RU" dirty="0"/>
          </a:p>
        </p:txBody>
      </p:sp>
      <p:pic>
        <p:nvPicPr>
          <p:cNvPr id="1026" name="Picture 2" descr="C:\Users\Дом\Desktop\0438b272fa1e0ba02abe0f1426540b2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500306"/>
            <a:ext cx="2667003" cy="30956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Компоненты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Художественная книга;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Мягкие игрушки или игрушки для театрализованной деятельности;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Научно-популярная книга;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Аудиокнига;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DVD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-диск;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Языковая игра;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«Шпаргалки» для родителей.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ПОДГОТОВИТЕЛЬНЫЙ ЭТАП</a:t>
            </a:r>
            <a:br>
              <a:rPr lang="ru-RU" sz="4000" b="1" dirty="0" smtClean="0"/>
            </a:br>
            <a:r>
              <a:rPr lang="ru-RU" sz="4000" b="1" dirty="0" smtClean="0"/>
              <a:t>Выбор книги </a:t>
            </a:r>
            <a:endParaRPr lang="ru-RU" sz="4000" dirty="0"/>
          </a:p>
        </p:txBody>
      </p:sp>
      <p:pic>
        <p:nvPicPr>
          <p:cNvPr id="2051" name="Picture 3" descr="C:\Users\Дом\Desktop\cover3d1__w60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428868"/>
            <a:ext cx="2668098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2. Подготовка мешка для комплекта материалов.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86200" y="2500306"/>
            <a:ext cx="232887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582</Words>
  <Application>Microsoft Office PowerPoint</Application>
  <PresentationFormat>Экран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Основные направления работы по развитию речи</vt:lpstr>
      <vt:lpstr>Слайд 2</vt:lpstr>
      <vt:lpstr>«Есть талант писателя, а есть талант читателя.  Как любой талант его надо открыть, вырастить, воспитать»                                      С.Я.Маршак</vt:lpstr>
      <vt:lpstr>Слайд 4</vt:lpstr>
      <vt:lpstr>Слайд 5</vt:lpstr>
      <vt:lpstr>Слайд 6</vt:lpstr>
      <vt:lpstr>Компоненты </vt:lpstr>
      <vt:lpstr>ПОДГОТОВИТЕЛЬНЫЙ ЭТАП Выбор книги </vt:lpstr>
      <vt:lpstr> 2. Подготовка мешка для комплекта материалов.  </vt:lpstr>
      <vt:lpstr> 3. Подбор компонентов для комплекта.  </vt:lpstr>
      <vt:lpstr>Слайд 11</vt:lpstr>
      <vt:lpstr>ОСНОВНОЙ ЭТАП  </vt:lpstr>
      <vt:lpstr>Слайд 13</vt:lpstr>
      <vt:lpstr>Слайд 14</vt:lpstr>
      <vt:lpstr>Слайд 15</vt:lpstr>
      <vt:lpstr>Слайд 16</vt:lpstr>
      <vt:lpstr>Дидактическая игра «Чей хвост» Старший дошкольный возраст</vt:lpstr>
      <vt:lpstr>Дидактическая  игра «Угадай, какой ты зверь» Средний дошкольный возраст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Дом</cp:lastModifiedBy>
  <cp:revision>18</cp:revision>
  <dcterms:created xsi:type="dcterms:W3CDTF">2013-01-28T19:28:30Z</dcterms:created>
  <dcterms:modified xsi:type="dcterms:W3CDTF">2018-05-08T01:26:06Z</dcterms:modified>
</cp:coreProperties>
</file>